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9C44-4CEF-4CEB-9A67-56B7E83D97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DF71-9BA0-4714-A402-A301B3F584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29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9C44-4CEF-4CEB-9A67-56B7E83D97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DF71-9BA0-4714-A402-A301B3F584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18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9C44-4CEF-4CEB-9A67-56B7E83D97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DF71-9BA0-4714-A402-A301B3F584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5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9C44-4CEF-4CEB-9A67-56B7E83D97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DF71-9BA0-4714-A402-A301B3F584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3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9C44-4CEF-4CEB-9A67-56B7E83D97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DF71-9BA0-4714-A402-A301B3F584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8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9C44-4CEF-4CEB-9A67-56B7E83D97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DF71-9BA0-4714-A402-A301B3F584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8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9C44-4CEF-4CEB-9A67-56B7E83D97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DF71-9BA0-4714-A402-A301B3F584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32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9C44-4CEF-4CEB-9A67-56B7E83D97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DF71-9BA0-4714-A402-A301B3F584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4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9C44-4CEF-4CEB-9A67-56B7E83D97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DF71-9BA0-4714-A402-A301B3F584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9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9C44-4CEF-4CEB-9A67-56B7E83D97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DF71-9BA0-4714-A402-A301B3F584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40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9C44-4CEF-4CEB-9A67-56B7E83D97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DF71-9BA0-4714-A402-A301B3F584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4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29C44-4CEF-4CEB-9A67-56B7E83D97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CDF71-9BA0-4714-A402-A301B3F584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6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gi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5" y="86034"/>
            <a:ext cx="1405069" cy="13967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90" y="1112818"/>
            <a:ext cx="9179697" cy="51146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433" y="2191016"/>
            <a:ext cx="4058584" cy="29147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367" y="4594886"/>
            <a:ext cx="2154323" cy="14792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5870" y="4518408"/>
            <a:ext cx="876218" cy="103762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916" y="4886707"/>
            <a:ext cx="1294558" cy="172694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175" y="4037345"/>
            <a:ext cx="1153883" cy="12189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4586">
            <a:off x="244814" y="3798726"/>
            <a:ext cx="1523968" cy="14202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7" t="77611" r="5829" b="1647"/>
          <a:stretch/>
        </p:blipFill>
        <p:spPr>
          <a:xfrm>
            <a:off x="4043714" y="4594886"/>
            <a:ext cx="1193606" cy="44233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714" y="3835617"/>
            <a:ext cx="1022009" cy="105109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49" y="4886707"/>
            <a:ext cx="1624786" cy="166916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509" y="4302128"/>
            <a:ext cx="1578332" cy="245655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74836" y="4308476"/>
            <a:ext cx="1491751" cy="245020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78" y="185303"/>
            <a:ext cx="1645827" cy="14910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185" y="470837"/>
            <a:ext cx="1645827" cy="149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1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</dc:creator>
  <cp:lastModifiedBy>Альбина</cp:lastModifiedBy>
  <cp:revision>15</cp:revision>
  <dcterms:created xsi:type="dcterms:W3CDTF">2016-12-21T07:49:17Z</dcterms:created>
  <dcterms:modified xsi:type="dcterms:W3CDTF">2017-01-18T15:26:18Z</dcterms:modified>
</cp:coreProperties>
</file>